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  <p:sldMasterId id="2147483719" r:id="rId5"/>
  </p:sldMasterIdLst>
  <p:notesMasterIdLst>
    <p:notesMasterId r:id="rId14"/>
  </p:notesMasterIdLst>
  <p:handoutMasterIdLst>
    <p:handoutMasterId r:id="rId15"/>
  </p:handoutMasterIdLst>
  <p:sldIdLst>
    <p:sldId id="278" r:id="rId6"/>
    <p:sldId id="268" r:id="rId7"/>
    <p:sldId id="279" r:id="rId8"/>
    <p:sldId id="280" r:id="rId9"/>
    <p:sldId id="283" r:id="rId10"/>
    <p:sldId id="281" r:id="rId11"/>
    <p:sldId id="282" r:id="rId12"/>
    <p:sldId id="273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319141-BB53-D93F-BC4B-2D7A001A4814}" v="4" dt="2025-03-25T15:27:11.166"/>
    <p1510:client id="{22B700EF-3A5A-ED17-FF4C-D962BC34AEC2}" v="31" dt="2025-03-26T10:45:43.197"/>
    <p1510:client id="{47CD13D9-C7E7-5216-43E4-0CC3C42E7580}" v="222" dt="2025-03-25T14:02:37.273"/>
    <p1510:client id="{8FB1B15B-9998-A850-C38D-F85607256919}" v="53" dt="2025-03-26T12:16:59.703"/>
    <p1510:client id="{A2A60874-4C83-401D-A677-1F59BB59444C}" v="59" dt="2025-03-25T15:12:56.495"/>
    <p1510:client id="{ADD3882E-35D0-4FA2-9F04-0E21D6C96B69}" v="201" dt="2025-03-26T09:47:55.493"/>
    <p1510:client id="{D213FD85-4195-549B-A506-8A575E32B61F}" v="235" dt="2025-03-26T13:02:50.8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oimenov, Vladislav (235030)" userId="S::235030@buas.nl::34c0e23c-3ef6-43ce-b2e4-85af47bc19b6" providerId="AD" clId="Web-{D213FD85-4195-549B-A506-8A575E32B61F}"/>
    <pc:docChg chg="addSld modSld">
      <pc:chgData name="Stoimenov, Vladislav (235030)" userId="S::235030@buas.nl::34c0e23c-3ef6-43ce-b2e4-85af47bc19b6" providerId="AD" clId="Web-{D213FD85-4195-549B-A506-8A575E32B61F}" dt="2025-03-26T13:02:50.883" v="196" actId="20577"/>
      <pc:docMkLst>
        <pc:docMk/>
      </pc:docMkLst>
      <pc:sldChg chg="modSp">
        <pc:chgData name="Stoimenov, Vladislav (235030)" userId="S::235030@buas.nl::34c0e23c-3ef6-43ce-b2e4-85af47bc19b6" providerId="AD" clId="Web-{D213FD85-4195-549B-A506-8A575E32B61F}" dt="2025-03-26T13:02:50.883" v="196" actId="20577"/>
        <pc:sldMkLst>
          <pc:docMk/>
          <pc:sldMk cId="98684542" sldId="268"/>
        </pc:sldMkLst>
        <pc:spChg chg="mod">
          <ac:chgData name="Stoimenov, Vladislav (235030)" userId="S::235030@buas.nl::34c0e23c-3ef6-43ce-b2e4-85af47bc19b6" providerId="AD" clId="Web-{D213FD85-4195-549B-A506-8A575E32B61F}" dt="2025-03-26T13:02:50.883" v="196" actId="20577"/>
          <ac:spMkLst>
            <pc:docMk/>
            <pc:sldMk cId="98684542" sldId="268"/>
            <ac:spMk id="5" creationId="{810FA99E-143A-EC49-8FAF-92762E128ECE}"/>
          </ac:spMkLst>
        </pc:spChg>
      </pc:sldChg>
      <pc:sldChg chg="modSp">
        <pc:chgData name="Stoimenov, Vladislav (235030)" userId="S::235030@buas.nl::34c0e23c-3ef6-43ce-b2e4-85af47bc19b6" providerId="AD" clId="Web-{D213FD85-4195-549B-A506-8A575E32B61F}" dt="2025-03-26T12:53:12.960" v="146" actId="20577"/>
        <pc:sldMkLst>
          <pc:docMk/>
          <pc:sldMk cId="2210348020" sldId="279"/>
        </pc:sldMkLst>
        <pc:spChg chg="mod">
          <ac:chgData name="Stoimenov, Vladislav (235030)" userId="S::235030@buas.nl::34c0e23c-3ef6-43ce-b2e4-85af47bc19b6" providerId="AD" clId="Web-{D213FD85-4195-549B-A506-8A575E32B61F}" dt="2025-03-26T12:53:12.960" v="146" actId="20577"/>
          <ac:spMkLst>
            <pc:docMk/>
            <pc:sldMk cId="2210348020" sldId="279"/>
            <ac:spMk id="5" creationId="{1A49BE0F-0A53-E48E-B64B-4D5A12CD6CE4}"/>
          </ac:spMkLst>
        </pc:spChg>
      </pc:sldChg>
      <pc:sldChg chg="addSp modSp">
        <pc:chgData name="Stoimenov, Vladislav (235030)" userId="S::235030@buas.nl::34c0e23c-3ef6-43ce-b2e4-85af47bc19b6" providerId="AD" clId="Web-{D213FD85-4195-549B-A506-8A575E32B61F}" dt="2025-03-26T12:54:46.788" v="154" actId="1076"/>
        <pc:sldMkLst>
          <pc:docMk/>
          <pc:sldMk cId="1147814713" sldId="281"/>
        </pc:sldMkLst>
        <pc:spChg chg="mod">
          <ac:chgData name="Stoimenov, Vladislav (235030)" userId="S::235030@buas.nl::34c0e23c-3ef6-43ce-b2e4-85af47bc19b6" providerId="AD" clId="Web-{D213FD85-4195-549B-A506-8A575E32B61F}" dt="2025-03-26T12:25:04.034" v="92" actId="20577"/>
          <ac:spMkLst>
            <pc:docMk/>
            <pc:sldMk cId="1147814713" sldId="281"/>
            <ac:spMk id="5" creationId="{669D304F-C7CD-49D3-3F72-BD353038E3B9}"/>
          </ac:spMkLst>
        </pc:spChg>
        <pc:picChg chg="add mod">
          <ac:chgData name="Stoimenov, Vladislav (235030)" userId="S::235030@buas.nl::34c0e23c-3ef6-43ce-b2e4-85af47bc19b6" providerId="AD" clId="Web-{D213FD85-4195-549B-A506-8A575E32B61F}" dt="2025-03-26T12:53:16.757" v="148" actId="1076"/>
          <ac:picMkLst>
            <pc:docMk/>
            <pc:sldMk cId="1147814713" sldId="281"/>
            <ac:picMk id="2" creationId="{0C015DF9-5BBB-A28C-3A86-AA74A08F971C}"/>
          </ac:picMkLst>
        </pc:picChg>
        <pc:picChg chg="add mod">
          <ac:chgData name="Stoimenov, Vladislav (235030)" userId="S::235030@buas.nl::34c0e23c-3ef6-43ce-b2e4-85af47bc19b6" providerId="AD" clId="Web-{D213FD85-4195-549B-A506-8A575E32B61F}" dt="2025-03-26T12:53:53.163" v="150" actId="1076"/>
          <ac:picMkLst>
            <pc:docMk/>
            <pc:sldMk cId="1147814713" sldId="281"/>
            <ac:picMk id="3" creationId="{B4B4F1D4-6F23-A76C-9F5D-1CEFEE8C7B05}"/>
          </ac:picMkLst>
        </pc:picChg>
        <pc:picChg chg="add mod">
          <ac:chgData name="Stoimenov, Vladislav (235030)" userId="S::235030@buas.nl::34c0e23c-3ef6-43ce-b2e4-85af47bc19b6" providerId="AD" clId="Web-{D213FD85-4195-549B-A506-8A575E32B61F}" dt="2025-03-26T12:54:19.757" v="152" actId="1076"/>
          <ac:picMkLst>
            <pc:docMk/>
            <pc:sldMk cId="1147814713" sldId="281"/>
            <ac:picMk id="4" creationId="{B9E44E92-31AF-D2D8-BA8C-D4E174328C1A}"/>
          </ac:picMkLst>
        </pc:picChg>
        <pc:picChg chg="add mod">
          <ac:chgData name="Stoimenov, Vladislav (235030)" userId="S::235030@buas.nl::34c0e23c-3ef6-43ce-b2e4-85af47bc19b6" providerId="AD" clId="Web-{D213FD85-4195-549B-A506-8A575E32B61F}" dt="2025-03-26T12:54:46.788" v="154" actId="1076"/>
          <ac:picMkLst>
            <pc:docMk/>
            <pc:sldMk cId="1147814713" sldId="281"/>
            <ac:picMk id="8" creationId="{2B3622EC-E279-42C6-14ED-7964A1E34670}"/>
          </ac:picMkLst>
        </pc:picChg>
      </pc:sldChg>
      <pc:sldChg chg="modSp">
        <pc:chgData name="Stoimenov, Vladislav (235030)" userId="S::235030@buas.nl::34c0e23c-3ef6-43ce-b2e4-85af47bc19b6" providerId="AD" clId="Web-{D213FD85-4195-549B-A506-8A575E32B61F}" dt="2025-03-26T12:57:30.179" v="174" actId="20577"/>
        <pc:sldMkLst>
          <pc:docMk/>
          <pc:sldMk cId="2124922830" sldId="282"/>
        </pc:sldMkLst>
        <pc:spChg chg="mod">
          <ac:chgData name="Stoimenov, Vladislav (235030)" userId="S::235030@buas.nl::34c0e23c-3ef6-43ce-b2e4-85af47bc19b6" providerId="AD" clId="Web-{D213FD85-4195-549B-A506-8A575E32B61F}" dt="2025-03-26T12:57:30.179" v="174" actId="20577"/>
          <ac:spMkLst>
            <pc:docMk/>
            <pc:sldMk cId="2124922830" sldId="282"/>
            <ac:spMk id="5" creationId="{4118C23E-F6B5-81EE-6B77-1F37AA5EE2CA}"/>
          </ac:spMkLst>
        </pc:spChg>
      </pc:sldChg>
      <pc:sldChg chg="addSp delSp modSp new">
        <pc:chgData name="Stoimenov, Vladislav (235030)" userId="S::235030@buas.nl::34c0e23c-3ef6-43ce-b2e4-85af47bc19b6" providerId="AD" clId="Web-{D213FD85-4195-549B-A506-8A575E32B61F}" dt="2025-03-26T12:20:11.142" v="51" actId="20577"/>
        <pc:sldMkLst>
          <pc:docMk/>
          <pc:sldMk cId="3347081630" sldId="283"/>
        </pc:sldMkLst>
        <pc:spChg chg="del">
          <ac:chgData name="Stoimenov, Vladislav (235030)" userId="S::235030@buas.nl::34c0e23c-3ef6-43ce-b2e4-85af47bc19b6" providerId="AD" clId="Web-{D213FD85-4195-549B-A506-8A575E32B61F}" dt="2025-03-26T12:18:23.220" v="1"/>
          <ac:spMkLst>
            <pc:docMk/>
            <pc:sldMk cId="3347081630" sldId="283"/>
            <ac:spMk id="3" creationId="{CFD21575-84BE-4661-2C5B-C109A77537CA}"/>
          </ac:spMkLst>
        </pc:spChg>
        <pc:spChg chg="mod">
          <ac:chgData name="Stoimenov, Vladislav (235030)" userId="S::235030@buas.nl::34c0e23c-3ef6-43ce-b2e4-85af47bc19b6" providerId="AD" clId="Web-{D213FD85-4195-549B-A506-8A575E32B61F}" dt="2025-03-26T12:19:29.049" v="38" actId="20577"/>
          <ac:spMkLst>
            <pc:docMk/>
            <pc:sldMk cId="3347081630" sldId="283"/>
            <ac:spMk id="4" creationId="{BEDF845F-1696-B95E-1F96-857F4C7AD73F}"/>
          </ac:spMkLst>
        </pc:spChg>
        <pc:spChg chg="add mod">
          <ac:chgData name="Stoimenov, Vladislav (235030)" userId="S::235030@buas.nl::34c0e23c-3ef6-43ce-b2e4-85af47bc19b6" providerId="AD" clId="Web-{D213FD85-4195-549B-A506-8A575E32B61F}" dt="2025-03-26T12:20:11.142" v="51" actId="20577"/>
          <ac:spMkLst>
            <pc:docMk/>
            <pc:sldMk cId="3347081630" sldId="283"/>
            <ac:spMk id="7" creationId="{BFD2110B-A314-E851-8F30-3BD94E3A2FBC}"/>
          </ac:spMkLst>
        </pc:spChg>
        <pc:spChg chg="add mod">
          <ac:chgData name="Stoimenov, Vladislav (235030)" userId="S::235030@buas.nl::34c0e23c-3ef6-43ce-b2e4-85af47bc19b6" providerId="AD" clId="Web-{D213FD85-4195-549B-A506-8A575E32B61F}" dt="2025-03-26T12:20:06.486" v="50" actId="20577"/>
          <ac:spMkLst>
            <pc:docMk/>
            <pc:sldMk cId="3347081630" sldId="283"/>
            <ac:spMk id="8" creationId="{48506A28-A9ED-D6C1-F2C5-FD17184E3417}"/>
          </ac:spMkLst>
        </pc:spChg>
        <pc:picChg chg="add mod ord">
          <ac:chgData name="Stoimenov, Vladislav (235030)" userId="S::235030@buas.nl::34c0e23c-3ef6-43ce-b2e4-85af47bc19b6" providerId="AD" clId="Web-{D213FD85-4195-549B-A506-8A575E32B61F}" dt="2025-03-26T12:18:25.095" v="2" actId="1076"/>
          <ac:picMkLst>
            <pc:docMk/>
            <pc:sldMk cId="3347081630" sldId="283"/>
            <ac:picMk id="5" creationId="{A721DED6-010F-06F0-0AB5-2E05F729A58E}"/>
          </ac:picMkLst>
        </pc:picChg>
        <pc:picChg chg="add mod">
          <ac:chgData name="Stoimenov, Vladislav (235030)" userId="S::235030@buas.nl::34c0e23c-3ef6-43ce-b2e4-85af47bc19b6" providerId="AD" clId="Web-{D213FD85-4195-549B-A506-8A575E32B61F}" dt="2025-03-26T12:18:52.205" v="7" actId="14100"/>
          <ac:picMkLst>
            <pc:docMk/>
            <pc:sldMk cId="3347081630" sldId="283"/>
            <ac:picMk id="6" creationId="{355E6354-D32C-CFB6-C721-C19587EC38C8}"/>
          </ac:picMkLst>
        </pc:picChg>
      </pc:sldChg>
    </pc:docChg>
  </pc:docChgLst>
  <pc:docChgLst>
    <pc:chgData name="Paskalev, Petar (232725)" userId="S::232725@buas.nl::b27d7b34-66f3-468b-87f5-e3bb47e1a860" providerId="AD" clId="Web-{8FB1B15B-9998-A850-C38D-F85607256919}"/>
    <pc:docChg chg="modSld">
      <pc:chgData name="Paskalev, Petar (232725)" userId="S::232725@buas.nl::b27d7b34-66f3-468b-87f5-e3bb47e1a860" providerId="AD" clId="Web-{8FB1B15B-9998-A850-C38D-F85607256919}" dt="2025-03-26T12:16:59.703" v="51" actId="20577"/>
      <pc:docMkLst>
        <pc:docMk/>
      </pc:docMkLst>
      <pc:sldChg chg="modSp">
        <pc:chgData name="Paskalev, Petar (232725)" userId="S::232725@buas.nl::b27d7b34-66f3-468b-87f5-e3bb47e1a860" providerId="AD" clId="Web-{8FB1B15B-9998-A850-C38D-F85607256919}" dt="2025-03-26T12:13:39.711" v="34" actId="20577"/>
        <pc:sldMkLst>
          <pc:docMk/>
          <pc:sldMk cId="98684542" sldId="268"/>
        </pc:sldMkLst>
        <pc:spChg chg="mod">
          <ac:chgData name="Paskalev, Petar (232725)" userId="S::232725@buas.nl::b27d7b34-66f3-468b-87f5-e3bb47e1a860" providerId="AD" clId="Web-{8FB1B15B-9998-A850-C38D-F85607256919}" dt="2025-03-26T12:13:39.711" v="34" actId="20577"/>
          <ac:spMkLst>
            <pc:docMk/>
            <pc:sldMk cId="98684542" sldId="268"/>
            <ac:spMk id="5" creationId="{810FA99E-143A-EC49-8FAF-92762E128ECE}"/>
          </ac:spMkLst>
        </pc:spChg>
      </pc:sldChg>
      <pc:sldChg chg="modSp">
        <pc:chgData name="Paskalev, Petar (232725)" userId="S::232725@buas.nl::b27d7b34-66f3-468b-87f5-e3bb47e1a860" providerId="AD" clId="Web-{8FB1B15B-9998-A850-C38D-F85607256919}" dt="2025-03-26T12:16:59.703" v="51" actId="20577"/>
        <pc:sldMkLst>
          <pc:docMk/>
          <pc:sldMk cId="2210348020" sldId="279"/>
        </pc:sldMkLst>
        <pc:spChg chg="mod">
          <ac:chgData name="Paskalev, Petar (232725)" userId="S::232725@buas.nl::b27d7b34-66f3-468b-87f5-e3bb47e1a860" providerId="AD" clId="Web-{8FB1B15B-9998-A850-C38D-F85607256919}" dt="2025-03-26T12:16:59.703" v="51" actId="20577"/>
          <ac:spMkLst>
            <pc:docMk/>
            <pc:sldMk cId="2210348020" sldId="279"/>
            <ac:spMk id="5" creationId="{1A49BE0F-0A53-E48E-B64B-4D5A12CD6CE4}"/>
          </ac:spMkLst>
        </pc:spChg>
      </pc:sldChg>
    </pc:docChg>
  </pc:docChgLst>
  <pc:docChgLst>
    <pc:chgData name="Stoimenov, Vladislav (235030)" userId="S::235030@buas.nl::34c0e23c-3ef6-43ce-b2e4-85af47bc19b6" providerId="AD" clId="Web-{07319141-BB53-D93F-BC4B-2D7A001A4814}"/>
    <pc:docChg chg="modSld">
      <pc:chgData name="Stoimenov, Vladislav (235030)" userId="S::235030@buas.nl::34c0e23c-3ef6-43ce-b2e4-85af47bc19b6" providerId="AD" clId="Web-{07319141-BB53-D93F-BC4B-2D7A001A4814}" dt="2025-03-25T15:27:10.010" v="1" actId="20577"/>
      <pc:docMkLst>
        <pc:docMk/>
      </pc:docMkLst>
      <pc:sldChg chg="modSp">
        <pc:chgData name="Stoimenov, Vladislav (235030)" userId="S::235030@buas.nl::34c0e23c-3ef6-43ce-b2e4-85af47bc19b6" providerId="AD" clId="Web-{07319141-BB53-D93F-BC4B-2D7A001A4814}" dt="2025-03-25T15:27:10.010" v="1" actId="20577"/>
        <pc:sldMkLst>
          <pc:docMk/>
          <pc:sldMk cId="98684542" sldId="268"/>
        </pc:sldMkLst>
        <pc:spChg chg="mod">
          <ac:chgData name="Stoimenov, Vladislav (235030)" userId="S::235030@buas.nl::34c0e23c-3ef6-43ce-b2e4-85af47bc19b6" providerId="AD" clId="Web-{07319141-BB53-D93F-BC4B-2D7A001A4814}" dt="2025-03-25T15:27:10.010" v="1" actId="20577"/>
          <ac:spMkLst>
            <pc:docMk/>
            <pc:sldMk cId="98684542" sldId="268"/>
            <ac:spMk id="5" creationId="{810FA99E-143A-EC49-8FAF-92762E128ECE}"/>
          </ac:spMkLst>
        </pc:spChg>
      </pc:sldChg>
    </pc:docChg>
  </pc:docChgLst>
  <pc:docChgLst>
    <pc:chgData name="Borisova, Raya-Neda (220471)" userId="S::220471@buas.nl::e23ac2d7-5b6a-4dfd-a508-a9f1a3f04641" providerId="AD" clId="Web-{A2A60874-4C83-401D-A677-1F59BB59444C}"/>
    <pc:docChg chg="modSld">
      <pc:chgData name="Borisova, Raya-Neda (220471)" userId="S::220471@buas.nl::e23ac2d7-5b6a-4dfd-a508-a9f1a3f04641" providerId="AD" clId="Web-{A2A60874-4C83-401D-A677-1F59BB59444C}" dt="2025-03-25T15:12:56.495" v="59" actId="20577"/>
      <pc:docMkLst>
        <pc:docMk/>
      </pc:docMkLst>
      <pc:sldChg chg="modSp">
        <pc:chgData name="Borisova, Raya-Neda (220471)" userId="S::220471@buas.nl::e23ac2d7-5b6a-4dfd-a508-a9f1a3f04641" providerId="AD" clId="Web-{A2A60874-4C83-401D-A677-1F59BB59444C}" dt="2025-03-25T15:12:56.495" v="59" actId="20577"/>
        <pc:sldMkLst>
          <pc:docMk/>
          <pc:sldMk cId="2210348020" sldId="279"/>
        </pc:sldMkLst>
        <pc:spChg chg="mod">
          <ac:chgData name="Borisova, Raya-Neda (220471)" userId="S::220471@buas.nl::e23ac2d7-5b6a-4dfd-a508-a9f1a3f04641" providerId="AD" clId="Web-{A2A60874-4C83-401D-A677-1F59BB59444C}" dt="2025-03-25T15:12:56.495" v="59" actId="20577"/>
          <ac:spMkLst>
            <pc:docMk/>
            <pc:sldMk cId="2210348020" sldId="279"/>
            <ac:spMk id="5" creationId="{1A49BE0F-0A53-E48E-B64B-4D5A12CD6CE4}"/>
          </ac:spMkLst>
        </pc:spChg>
      </pc:sldChg>
    </pc:docChg>
  </pc:docChgLst>
  <pc:docChgLst>
    <pc:chgData name="Borisova, Raya-Neda (220471)" userId="e23ac2d7-5b6a-4dfd-a508-a9f1a3f04641" providerId="ADAL" clId="{4F8DA1E9-5E20-AE44-ACF1-FE9CB4427E49}"/>
    <pc:docChg chg="undo custSel modSld">
      <pc:chgData name="Borisova, Raya-Neda (220471)" userId="e23ac2d7-5b6a-4dfd-a508-a9f1a3f04641" providerId="ADAL" clId="{4F8DA1E9-5E20-AE44-ACF1-FE9CB4427E49}" dt="2025-03-25T15:24:00.003" v="434" actId="255"/>
      <pc:docMkLst>
        <pc:docMk/>
      </pc:docMkLst>
      <pc:sldChg chg="modSp mod">
        <pc:chgData name="Borisova, Raya-Neda (220471)" userId="e23ac2d7-5b6a-4dfd-a508-a9f1a3f04641" providerId="ADAL" clId="{4F8DA1E9-5E20-AE44-ACF1-FE9CB4427E49}" dt="2025-03-25T15:19:13.917" v="172" actId="14100"/>
        <pc:sldMkLst>
          <pc:docMk/>
          <pc:sldMk cId="98684542" sldId="268"/>
        </pc:sldMkLst>
        <pc:spChg chg="mod">
          <ac:chgData name="Borisova, Raya-Neda (220471)" userId="e23ac2d7-5b6a-4dfd-a508-a9f1a3f04641" providerId="ADAL" clId="{4F8DA1E9-5E20-AE44-ACF1-FE9CB4427E49}" dt="2025-03-25T15:19:13.917" v="172" actId="14100"/>
          <ac:spMkLst>
            <pc:docMk/>
            <pc:sldMk cId="98684542" sldId="268"/>
            <ac:spMk id="5" creationId="{810FA99E-143A-EC49-8FAF-92762E128ECE}"/>
          </ac:spMkLst>
        </pc:spChg>
      </pc:sldChg>
      <pc:sldChg chg="modSp mod">
        <pc:chgData name="Borisova, Raya-Neda (220471)" userId="e23ac2d7-5b6a-4dfd-a508-a9f1a3f04641" providerId="ADAL" clId="{4F8DA1E9-5E20-AE44-ACF1-FE9CB4427E49}" dt="2025-03-25T15:15:52.129" v="59" actId="20577"/>
        <pc:sldMkLst>
          <pc:docMk/>
          <pc:sldMk cId="2210348020" sldId="279"/>
        </pc:sldMkLst>
        <pc:spChg chg="mod">
          <ac:chgData name="Borisova, Raya-Neda (220471)" userId="e23ac2d7-5b6a-4dfd-a508-a9f1a3f04641" providerId="ADAL" clId="{4F8DA1E9-5E20-AE44-ACF1-FE9CB4427E49}" dt="2025-03-25T15:15:52.129" v="59" actId="20577"/>
          <ac:spMkLst>
            <pc:docMk/>
            <pc:sldMk cId="2210348020" sldId="279"/>
            <ac:spMk id="5" creationId="{1A49BE0F-0A53-E48E-B64B-4D5A12CD6CE4}"/>
          </ac:spMkLst>
        </pc:spChg>
      </pc:sldChg>
      <pc:sldChg chg="addSp modSp mod">
        <pc:chgData name="Borisova, Raya-Neda (220471)" userId="e23ac2d7-5b6a-4dfd-a508-a9f1a3f04641" providerId="ADAL" clId="{4F8DA1E9-5E20-AE44-ACF1-FE9CB4427E49}" dt="2025-03-25T15:19:44.764" v="180" actId="20577"/>
        <pc:sldMkLst>
          <pc:docMk/>
          <pc:sldMk cId="1072768940" sldId="280"/>
        </pc:sldMkLst>
        <pc:spChg chg="mod">
          <ac:chgData name="Borisova, Raya-Neda (220471)" userId="e23ac2d7-5b6a-4dfd-a508-a9f1a3f04641" providerId="ADAL" clId="{4F8DA1E9-5E20-AE44-ACF1-FE9CB4427E49}" dt="2025-03-25T15:19:44.764" v="180" actId="20577"/>
          <ac:spMkLst>
            <pc:docMk/>
            <pc:sldMk cId="1072768940" sldId="280"/>
            <ac:spMk id="5" creationId="{FC56BE44-8E0B-737A-DD2A-758E8251D6AD}"/>
          </ac:spMkLst>
        </pc:spChg>
        <pc:graphicFrameChg chg="add mod modGraphic">
          <ac:chgData name="Borisova, Raya-Neda (220471)" userId="e23ac2d7-5b6a-4dfd-a508-a9f1a3f04641" providerId="ADAL" clId="{4F8DA1E9-5E20-AE44-ACF1-FE9CB4427E49}" dt="2025-03-25T15:18:21.848" v="149" actId="20577"/>
          <ac:graphicFrameMkLst>
            <pc:docMk/>
            <pc:sldMk cId="1072768940" sldId="280"/>
            <ac:graphicFrameMk id="2" creationId="{3B5EA6F7-78C0-B944-3D07-902593517DAC}"/>
          </ac:graphicFrameMkLst>
        </pc:graphicFrameChg>
      </pc:sldChg>
      <pc:sldChg chg="modSp mod">
        <pc:chgData name="Borisova, Raya-Neda (220471)" userId="e23ac2d7-5b6a-4dfd-a508-a9f1a3f04641" providerId="ADAL" clId="{4F8DA1E9-5E20-AE44-ACF1-FE9CB4427E49}" dt="2025-03-25T15:22:22.108" v="317" actId="20577"/>
        <pc:sldMkLst>
          <pc:docMk/>
          <pc:sldMk cId="1147814713" sldId="281"/>
        </pc:sldMkLst>
        <pc:spChg chg="mod">
          <ac:chgData name="Borisova, Raya-Neda (220471)" userId="e23ac2d7-5b6a-4dfd-a508-a9f1a3f04641" providerId="ADAL" clId="{4F8DA1E9-5E20-AE44-ACF1-FE9CB4427E49}" dt="2025-03-25T15:22:22.108" v="317" actId="20577"/>
          <ac:spMkLst>
            <pc:docMk/>
            <pc:sldMk cId="1147814713" sldId="281"/>
            <ac:spMk id="5" creationId="{669D304F-C7CD-49D3-3F72-BD353038E3B9}"/>
          </ac:spMkLst>
        </pc:spChg>
      </pc:sldChg>
      <pc:sldChg chg="modSp mod">
        <pc:chgData name="Borisova, Raya-Neda (220471)" userId="e23ac2d7-5b6a-4dfd-a508-a9f1a3f04641" providerId="ADAL" clId="{4F8DA1E9-5E20-AE44-ACF1-FE9CB4427E49}" dt="2025-03-25T15:24:00.003" v="434" actId="255"/>
        <pc:sldMkLst>
          <pc:docMk/>
          <pc:sldMk cId="2124922830" sldId="282"/>
        </pc:sldMkLst>
        <pc:spChg chg="mod">
          <ac:chgData name="Borisova, Raya-Neda (220471)" userId="e23ac2d7-5b6a-4dfd-a508-a9f1a3f04641" providerId="ADAL" clId="{4F8DA1E9-5E20-AE44-ACF1-FE9CB4427E49}" dt="2025-03-25T15:24:00.003" v="434" actId="255"/>
          <ac:spMkLst>
            <pc:docMk/>
            <pc:sldMk cId="2124922830" sldId="282"/>
            <ac:spMk id="5" creationId="{4118C23E-F6B5-81EE-6B77-1F37AA5EE2CA}"/>
          </ac:spMkLst>
        </pc:spChg>
      </pc:sldChg>
    </pc:docChg>
  </pc:docChgLst>
  <pc:docChgLst>
    <pc:chgData name="Stoimenov, Vladislav (235030)" userId="S::235030@buas.nl::34c0e23c-3ef6-43ce-b2e4-85af47bc19b6" providerId="AD" clId="Web-{47CD13D9-C7E7-5216-43E4-0CC3C42E7580}"/>
    <pc:docChg chg="modSld">
      <pc:chgData name="Stoimenov, Vladislav (235030)" userId="S::235030@buas.nl::34c0e23c-3ef6-43ce-b2e4-85af47bc19b6" providerId="AD" clId="Web-{47CD13D9-C7E7-5216-43E4-0CC3C42E7580}" dt="2025-03-25T14:02:37.273" v="213" actId="20577"/>
      <pc:docMkLst>
        <pc:docMk/>
      </pc:docMkLst>
      <pc:sldChg chg="addSp modSp">
        <pc:chgData name="Stoimenov, Vladislav (235030)" userId="S::235030@buas.nl::34c0e23c-3ef6-43ce-b2e4-85af47bc19b6" providerId="AD" clId="Web-{47CD13D9-C7E7-5216-43E4-0CC3C42E7580}" dt="2025-03-25T12:27:01.909" v="154" actId="1076"/>
        <pc:sldMkLst>
          <pc:docMk/>
          <pc:sldMk cId="98684542" sldId="268"/>
        </pc:sldMkLst>
        <pc:spChg chg="mod">
          <ac:chgData name="Stoimenov, Vladislav (235030)" userId="S::235030@buas.nl::34c0e23c-3ef6-43ce-b2e4-85af47bc19b6" providerId="AD" clId="Web-{47CD13D9-C7E7-5216-43E4-0CC3C42E7580}" dt="2025-03-25T12:26:59.096" v="153" actId="20577"/>
          <ac:spMkLst>
            <pc:docMk/>
            <pc:sldMk cId="98684542" sldId="268"/>
            <ac:spMk id="5" creationId="{810FA99E-143A-EC49-8FAF-92762E128ECE}"/>
          </ac:spMkLst>
        </pc:spChg>
        <pc:picChg chg="add mod">
          <ac:chgData name="Stoimenov, Vladislav (235030)" userId="S::235030@buas.nl::34c0e23c-3ef6-43ce-b2e4-85af47bc19b6" providerId="AD" clId="Web-{47CD13D9-C7E7-5216-43E4-0CC3C42E7580}" dt="2025-03-25T12:27:01.909" v="154" actId="1076"/>
          <ac:picMkLst>
            <pc:docMk/>
            <pc:sldMk cId="98684542" sldId="268"/>
            <ac:picMk id="2" creationId="{CF3CDC5C-505B-EF28-6E6D-C6DD4F50424D}"/>
          </ac:picMkLst>
        </pc:picChg>
      </pc:sldChg>
      <pc:sldChg chg="modSp">
        <pc:chgData name="Stoimenov, Vladislav (235030)" userId="S::235030@buas.nl::34c0e23c-3ef6-43ce-b2e4-85af47bc19b6" providerId="AD" clId="Web-{47CD13D9-C7E7-5216-43E4-0CC3C42E7580}" dt="2025-03-25T12:18:22.677" v="12" actId="20577"/>
        <pc:sldMkLst>
          <pc:docMk/>
          <pc:sldMk cId="1301602389" sldId="278"/>
        </pc:sldMkLst>
        <pc:spChg chg="mod">
          <ac:chgData name="Stoimenov, Vladislav (235030)" userId="S::235030@buas.nl::34c0e23c-3ef6-43ce-b2e4-85af47bc19b6" providerId="AD" clId="Web-{47CD13D9-C7E7-5216-43E4-0CC3C42E7580}" dt="2025-03-25T12:18:22.677" v="12" actId="20577"/>
          <ac:spMkLst>
            <pc:docMk/>
            <pc:sldMk cId="1301602389" sldId="278"/>
            <ac:spMk id="6" creationId="{A260244B-ED44-0B43-98BF-40C41803DEB6}"/>
          </ac:spMkLst>
        </pc:spChg>
      </pc:sldChg>
      <pc:sldChg chg="modSp">
        <pc:chgData name="Stoimenov, Vladislav (235030)" userId="S::235030@buas.nl::34c0e23c-3ef6-43ce-b2e4-85af47bc19b6" providerId="AD" clId="Web-{47CD13D9-C7E7-5216-43E4-0CC3C42E7580}" dt="2025-03-25T14:02:37.273" v="213" actId="20577"/>
        <pc:sldMkLst>
          <pc:docMk/>
          <pc:sldMk cId="2210348020" sldId="279"/>
        </pc:sldMkLst>
        <pc:spChg chg="mod">
          <ac:chgData name="Stoimenov, Vladislav (235030)" userId="S::235030@buas.nl::34c0e23c-3ef6-43ce-b2e4-85af47bc19b6" providerId="AD" clId="Web-{47CD13D9-C7E7-5216-43E4-0CC3C42E7580}" dt="2025-03-25T14:02:37.273" v="213" actId="20577"/>
          <ac:spMkLst>
            <pc:docMk/>
            <pc:sldMk cId="2210348020" sldId="279"/>
            <ac:spMk id="5" creationId="{1A49BE0F-0A53-E48E-B64B-4D5A12CD6CE4}"/>
          </ac:spMkLst>
        </pc:spChg>
      </pc:sldChg>
    </pc:docChg>
  </pc:docChgLst>
  <pc:docChgLst>
    <pc:chgData name="Paskalev, Petar (232725)" userId="S::232725@buas.nl::b27d7b34-66f3-468b-87f5-e3bb47e1a860" providerId="AD" clId="Web-{22B700EF-3A5A-ED17-FF4C-D962BC34AEC2}"/>
    <pc:docChg chg="modSld">
      <pc:chgData name="Paskalev, Petar (232725)" userId="S::232725@buas.nl::b27d7b34-66f3-468b-87f5-e3bb47e1a860" providerId="AD" clId="Web-{22B700EF-3A5A-ED17-FF4C-D962BC34AEC2}" dt="2025-03-26T10:45:43.197" v="29" actId="20577"/>
      <pc:docMkLst>
        <pc:docMk/>
      </pc:docMkLst>
      <pc:sldChg chg="modSp">
        <pc:chgData name="Paskalev, Petar (232725)" userId="S::232725@buas.nl::b27d7b34-66f3-468b-87f5-e3bb47e1a860" providerId="AD" clId="Web-{22B700EF-3A5A-ED17-FF4C-D962BC34AEC2}" dt="2025-03-26T10:45:43.197" v="29" actId="20577"/>
        <pc:sldMkLst>
          <pc:docMk/>
          <pc:sldMk cId="2904974988" sldId="273"/>
        </pc:sldMkLst>
        <pc:spChg chg="mod">
          <ac:chgData name="Paskalev, Petar (232725)" userId="S::232725@buas.nl::b27d7b34-66f3-468b-87f5-e3bb47e1a860" providerId="AD" clId="Web-{22B700EF-3A5A-ED17-FF4C-D962BC34AEC2}" dt="2025-03-26T10:45:43.197" v="29" actId="20577"/>
          <ac:spMkLst>
            <pc:docMk/>
            <pc:sldMk cId="2904974988" sldId="273"/>
            <ac:spMk id="2" creationId="{FAC3717C-68C9-2145-B8B3-E9498ADFE008}"/>
          </ac:spMkLst>
        </pc:spChg>
      </pc:sldChg>
      <pc:sldChg chg="modSp">
        <pc:chgData name="Paskalev, Petar (232725)" userId="S::232725@buas.nl::b27d7b34-66f3-468b-87f5-e3bb47e1a860" providerId="AD" clId="Web-{22B700EF-3A5A-ED17-FF4C-D962BC34AEC2}" dt="2025-03-26T10:45:16.742" v="21" actId="20577"/>
        <pc:sldMkLst>
          <pc:docMk/>
          <pc:sldMk cId="2124922830" sldId="282"/>
        </pc:sldMkLst>
        <pc:spChg chg="mod">
          <ac:chgData name="Paskalev, Petar (232725)" userId="S::232725@buas.nl::b27d7b34-66f3-468b-87f5-e3bb47e1a860" providerId="AD" clId="Web-{22B700EF-3A5A-ED17-FF4C-D962BC34AEC2}" dt="2025-03-26T10:45:16.742" v="21" actId="20577"/>
          <ac:spMkLst>
            <pc:docMk/>
            <pc:sldMk cId="2124922830" sldId="282"/>
            <ac:spMk id="5" creationId="{4118C23E-F6B5-81EE-6B77-1F37AA5EE2CA}"/>
          </ac:spMkLst>
        </pc:spChg>
      </pc:sldChg>
    </pc:docChg>
  </pc:docChgLst>
  <pc:docChgLst>
    <pc:chgData name="Borisova, Raya-Neda (220471)" userId="S::220471@buas.nl::e23ac2d7-5b6a-4dfd-a508-a9f1a3f04641" providerId="AD" clId="Web-{ADD3882E-35D0-4FA2-9F04-0E21D6C96B69}"/>
    <pc:docChg chg="modSld">
      <pc:chgData name="Borisova, Raya-Neda (220471)" userId="S::220471@buas.nl::e23ac2d7-5b6a-4dfd-a508-a9f1a3f04641" providerId="AD" clId="Web-{ADD3882E-35D0-4FA2-9F04-0E21D6C96B69}" dt="2025-03-26T09:47:55.493" v="173" actId="1076"/>
      <pc:docMkLst>
        <pc:docMk/>
      </pc:docMkLst>
      <pc:sldChg chg="modSp">
        <pc:chgData name="Borisova, Raya-Neda (220471)" userId="S::220471@buas.nl::e23ac2d7-5b6a-4dfd-a508-a9f1a3f04641" providerId="AD" clId="Web-{ADD3882E-35D0-4FA2-9F04-0E21D6C96B69}" dt="2025-03-26T09:47:55.493" v="173" actId="1076"/>
        <pc:sldMkLst>
          <pc:docMk/>
          <pc:sldMk cId="98684542" sldId="268"/>
        </pc:sldMkLst>
        <pc:spChg chg="mod">
          <ac:chgData name="Borisova, Raya-Neda (220471)" userId="S::220471@buas.nl::e23ac2d7-5b6a-4dfd-a508-a9f1a3f04641" providerId="AD" clId="Web-{ADD3882E-35D0-4FA2-9F04-0E21D6C96B69}" dt="2025-03-26T09:47:55.493" v="173" actId="1076"/>
          <ac:spMkLst>
            <pc:docMk/>
            <pc:sldMk cId="98684542" sldId="268"/>
            <ac:spMk id="5" creationId="{810FA99E-143A-EC49-8FAF-92762E128ECE}"/>
          </ac:spMkLst>
        </pc:spChg>
      </pc:sldChg>
      <pc:sldChg chg="modSp">
        <pc:chgData name="Borisova, Raya-Neda (220471)" userId="S::220471@buas.nl::e23ac2d7-5b6a-4dfd-a508-a9f1a3f04641" providerId="AD" clId="Web-{ADD3882E-35D0-4FA2-9F04-0E21D6C96B69}" dt="2025-03-26T09:43:19.343" v="65" actId="20577"/>
        <pc:sldMkLst>
          <pc:docMk/>
          <pc:sldMk cId="2210348020" sldId="279"/>
        </pc:sldMkLst>
        <pc:spChg chg="mod">
          <ac:chgData name="Borisova, Raya-Neda (220471)" userId="S::220471@buas.nl::e23ac2d7-5b6a-4dfd-a508-a9f1a3f04641" providerId="AD" clId="Web-{ADD3882E-35D0-4FA2-9F04-0E21D6C96B69}" dt="2025-03-26T09:43:19.343" v="65" actId="20577"/>
          <ac:spMkLst>
            <pc:docMk/>
            <pc:sldMk cId="2210348020" sldId="279"/>
            <ac:spMk id="5" creationId="{1A49BE0F-0A53-E48E-B64B-4D5A12CD6CE4}"/>
          </ac:spMkLst>
        </pc:spChg>
      </pc:sldChg>
      <pc:sldChg chg="addSp delSp modSp">
        <pc:chgData name="Borisova, Raya-Neda (220471)" userId="S::220471@buas.nl::e23ac2d7-5b6a-4dfd-a508-a9f1a3f04641" providerId="AD" clId="Web-{ADD3882E-35D0-4FA2-9F04-0E21D6C96B69}" dt="2025-03-26T09:47:23.617" v="165"/>
        <pc:sldMkLst>
          <pc:docMk/>
          <pc:sldMk cId="1072768940" sldId="280"/>
        </pc:sldMkLst>
        <pc:spChg chg="add del mod">
          <ac:chgData name="Borisova, Raya-Neda (220471)" userId="S::220471@buas.nl::e23ac2d7-5b6a-4dfd-a508-a9f1a3f04641" providerId="AD" clId="Web-{ADD3882E-35D0-4FA2-9F04-0E21D6C96B69}" dt="2025-03-26T09:47:15.148" v="162"/>
          <ac:spMkLst>
            <pc:docMk/>
            <pc:sldMk cId="1072768940" sldId="280"/>
            <ac:spMk id="4" creationId="{AB018C92-48E2-C57B-CA3E-1904731C33FD}"/>
          </ac:spMkLst>
        </pc:spChg>
        <pc:spChg chg="del mod">
          <ac:chgData name="Borisova, Raya-Neda (220471)" userId="S::220471@buas.nl::e23ac2d7-5b6a-4dfd-a508-a9f1a3f04641" providerId="AD" clId="Web-{ADD3882E-35D0-4FA2-9F04-0E21D6C96B69}" dt="2025-03-26T09:47:02.788" v="160"/>
          <ac:spMkLst>
            <pc:docMk/>
            <pc:sldMk cId="1072768940" sldId="280"/>
            <ac:spMk id="5" creationId="{FC56BE44-8E0B-737A-DD2A-758E8251D6AD}"/>
          </ac:spMkLst>
        </pc:spChg>
        <pc:graphicFrameChg chg="mod modGraphic">
          <ac:chgData name="Borisova, Raya-Neda (220471)" userId="S::220471@buas.nl::e23ac2d7-5b6a-4dfd-a508-a9f1a3f04641" providerId="AD" clId="Web-{ADD3882E-35D0-4FA2-9F04-0E21D6C96B69}" dt="2025-03-26T09:47:23.617" v="165"/>
          <ac:graphicFrameMkLst>
            <pc:docMk/>
            <pc:sldMk cId="1072768940" sldId="280"/>
            <ac:graphicFrameMk id="2" creationId="{3B5EA6F7-78C0-B944-3D07-902593517DAC}"/>
          </ac:graphicFrameMkLst>
        </pc:graphicFrameChg>
      </pc:sldChg>
      <pc:sldChg chg="modSp">
        <pc:chgData name="Borisova, Raya-Neda (220471)" userId="S::220471@buas.nl::e23ac2d7-5b6a-4dfd-a508-a9f1a3f04641" providerId="AD" clId="Web-{ADD3882E-35D0-4FA2-9F04-0E21D6C96B69}" dt="2025-03-26T09:47:37.852" v="168" actId="20577"/>
        <pc:sldMkLst>
          <pc:docMk/>
          <pc:sldMk cId="1147814713" sldId="281"/>
        </pc:sldMkLst>
        <pc:spChg chg="mod">
          <ac:chgData name="Borisova, Raya-Neda (220471)" userId="S::220471@buas.nl::e23ac2d7-5b6a-4dfd-a508-a9f1a3f04641" providerId="AD" clId="Web-{ADD3882E-35D0-4FA2-9F04-0E21D6C96B69}" dt="2025-03-26T09:47:37.852" v="168" actId="20577"/>
          <ac:spMkLst>
            <pc:docMk/>
            <pc:sldMk cId="1147814713" sldId="281"/>
            <ac:spMk id="5" creationId="{669D304F-C7CD-49D3-3F72-BD353038E3B9}"/>
          </ac:spMkLst>
        </pc:spChg>
      </pc:sldChg>
      <pc:sldChg chg="modSp">
        <pc:chgData name="Borisova, Raya-Neda (220471)" userId="S::220471@buas.nl::e23ac2d7-5b6a-4dfd-a508-a9f1a3f04641" providerId="AD" clId="Web-{ADD3882E-35D0-4FA2-9F04-0E21D6C96B69}" dt="2025-03-26T09:47:48.228" v="172" actId="20577"/>
        <pc:sldMkLst>
          <pc:docMk/>
          <pc:sldMk cId="2124922830" sldId="282"/>
        </pc:sldMkLst>
        <pc:spChg chg="mod">
          <ac:chgData name="Borisova, Raya-Neda (220471)" userId="S::220471@buas.nl::e23ac2d7-5b6a-4dfd-a508-a9f1a3f04641" providerId="AD" clId="Web-{ADD3882E-35D0-4FA2-9F04-0E21D6C96B69}" dt="2025-03-26T09:47:48.228" v="172" actId="20577"/>
          <ac:spMkLst>
            <pc:docMk/>
            <pc:sldMk cId="2124922830" sldId="282"/>
            <ac:spMk id="5" creationId="{4118C23E-F6B5-81EE-6B77-1F37AA5EE2CA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D317E2-89CF-BF42-AE9F-1E591F3FE6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4C057F-DD8E-3C49-A2E7-A6D6ECD66F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569D-5793-854B-AD14-A4A92002595E}" type="datetimeFigureOut">
              <a:rPr lang="nl-NL" smtClean="0"/>
              <a:t>26-3-2025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64519D-1C87-FD4B-B00A-2DA94782ED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08F263-2994-7B4C-82A2-4CDFFA4B0E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E908-F265-BD4B-9820-E8CE97EAAC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23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B1B7-C8F7-8843-BF43-280387B2B40F}" type="datetimeFigureOut">
              <a:rPr lang="nl-NL" smtClean="0"/>
              <a:t>26-3-2025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5874-2264-DB45-A455-DDA96B8CCAE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39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1557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3477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22F38-33F8-8279-D7CC-70841D13B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38C695EA-F850-0AC6-3AD1-C7F956FE75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203D781-0FD5-9083-3642-A27E3C14C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7107C74-288E-E49B-66E6-C88A901CCF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6819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8E4F6-BB35-0297-ACF9-EFFC1F340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7B1CEA81-6628-0851-D06B-9243D6A73D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DD96F5C0-F40A-29BE-FFC1-9FF2598A0A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8A72104-D8A7-AE00-0724-74D20369BA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0605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9A4E60-4904-1775-258E-DD75684A9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68AC2B9A-4C61-7289-F596-BEB7CDD9C0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8AED1557-D9B8-1F31-AD3E-CDDF9B604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3194DDA-A986-11B3-C473-93994262F7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9897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22CD5-BCE9-79BC-1275-914A919F3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D7F06360-951E-5968-D1FF-A5582FD293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E004F74D-9B64-A8DE-F8B5-A63EC616B2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1885917-7CB4-3BBD-D676-C2200BA012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979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3381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A73BADE9-50CE-7F44-AF7F-89841FB92C8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2" y="0"/>
            <a:ext cx="11463867" cy="5484374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A6C8C274-345F-C24F-B914-9D57A4FC4BF7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en-GB" noProof="0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EC1E95-00CC-AA4E-8E64-9FC3D1666C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146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CD27D1DC-9AC5-1C42-B3F9-F132AA1FF82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3" y="0"/>
            <a:ext cx="11463865" cy="5484373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05C31894-CE18-BF4B-BF55-DABF4B2F549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61949" y="0"/>
            <a:ext cx="1314450" cy="1314450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5568E9F-E84D-C14D-8FA6-15284E6958F8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184B2BD-22A8-734E-AB51-0D098452E0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4417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77892F7F-AFC1-4A4B-A538-6AABEAE76A4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3" y="0"/>
            <a:ext cx="11463865" cy="5484373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B54051E9-E963-DA4F-8B68-944FBB52CD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61949" y="0"/>
            <a:ext cx="1314450" cy="1314450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C85429B-7EB3-084A-A4F2-852F584DF39D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97BC7F0-F83B-E04D-87E8-1214D02E1F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4598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491BC82C-D0EE-2E4E-97EC-F0794A4202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3" y="0"/>
            <a:ext cx="11463865" cy="5484373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10622206-3443-2540-9626-48CC1579286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61949" y="0"/>
            <a:ext cx="1314450" cy="1314450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6B00DB6-5B71-E84F-BC2E-BED7F0E7F3EC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E4D8AE8E-D302-5D41-BD08-5F3DB2B0B0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43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3F51EB4D-FC97-7744-93A9-FE9498D0BA5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3" y="0"/>
            <a:ext cx="11463865" cy="5484373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1E8EB290-2B4D-224E-8147-A76416E991C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61949" y="0"/>
            <a:ext cx="1314450" cy="1314450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FD12A8D7-D751-9541-9AE7-BF53D0FEBC02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A0584E4-438E-9646-BD24-E217108990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856736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B77A6732-B0A7-A24A-87AF-BB89A95D37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3" y="0"/>
            <a:ext cx="11463865" cy="5484374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0EC21A8A-5A34-8848-8CA7-91CE18D48D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61949" y="0"/>
            <a:ext cx="1314450" cy="1314450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448D5C6B-2343-F24D-8098-49B80807734D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D93884F-29F6-B342-A96A-C111D277199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611335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2C9129CB-D03C-914C-B37E-D2043687C80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3" y="0"/>
            <a:ext cx="11463865" cy="5484374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3B31AD6F-F665-7948-962B-52443EF5BD0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61949" y="0"/>
            <a:ext cx="1314450" cy="1314450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1503BD7-7D4E-034E-A73D-34A96F7C2B9E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E47389A-9644-5149-9F94-CCC787D0D2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50614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 +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CE7ED-B6C7-5F49-A328-1F510803E5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5214" y="0"/>
            <a:ext cx="11466786" cy="54864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tIns="154800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9B625D9-B9EE-6E45-88E2-4D1C6CB4222C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E3A2EF5-F05C-E64A-9876-67427949A8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81013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ECE7121-FBD5-B04C-9051-955FACEB8C14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="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en-GB" noProof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8"/>
            <a:ext cx="11144920" cy="3735895"/>
          </a:xfrm>
          <a:prstGeom prst="rect">
            <a:avLst/>
          </a:prstGeom>
        </p:spPr>
        <p:txBody>
          <a:bodyPr wrap="square"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</a:t>
            </a:r>
          </a:p>
          <a:p>
            <a:r>
              <a:rPr lang="en-GB" noProof="0"/>
              <a:t>Text
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</a:t>
            </a:r>
          </a:p>
        </p:txBody>
      </p:sp>
      <p:sp>
        <p:nvSpPr>
          <p:cNvPr id="9" name="Titel 18">
            <a:extLst>
              <a:ext uri="{FF2B5EF4-FFF2-40B4-BE49-F238E27FC236}">
                <a16:creationId xmlns:a16="http://schemas.microsoft.com/office/drawing/2014/main" id="{6E37925F-CA59-EA4B-87ED-B4446264C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8273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D076CE5-49C4-1047-90C9-08077C54E025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268AB72-F30A-4844-AFAE-20251F3B1D8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71382"/>
            <a:ext cx="11144922" cy="4154983"/>
          </a:xfrm>
          <a:prstGeom prst="rect">
            <a:avLst/>
          </a:prstGeom>
        </p:spPr>
        <p:txBody>
          <a:bodyPr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
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</a:t>
            </a:r>
          </a:p>
        </p:txBody>
      </p:sp>
      <p:sp>
        <p:nvSpPr>
          <p:cNvPr id="14" name="Titel 18">
            <a:extLst>
              <a:ext uri="{FF2B5EF4-FFF2-40B4-BE49-F238E27FC236}">
                <a16:creationId xmlns:a16="http://schemas.microsoft.com/office/drawing/2014/main" id="{688B96DB-3A09-5D41-96EB-01A013AF8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28379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en-GB" noProof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
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
Text</a:t>
            </a:r>
          </a:p>
          <a:p>
            <a:r>
              <a:rPr lang="en-GB" noProof="0"/>
              <a:t>Text</a:t>
            </a:r>
          </a:p>
          <a:p>
            <a:endParaRPr lang="en-GB" noProof="0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162539FB-202D-7448-9B76-4D3F85DFC8D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04964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
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
Text</a:t>
            </a:r>
          </a:p>
          <a:p>
            <a:r>
              <a:rPr lang="en-GB" noProof="0"/>
              <a:t>Text</a:t>
            </a:r>
          </a:p>
          <a:p>
            <a:endParaRPr lang="en-GB" noProof="0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97706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C5602C9B-5180-5947-A5C4-14CB7DD8E8A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2" y="0"/>
            <a:ext cx="11463867" cy="5484374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409560F-09D7-1541-AA3E-48454F3386CB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435E1E6-4EF0-FB43-8F64-6F2279486D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844172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D1B948D2-A1A1-F04B-B617-A343C034765F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9EB354-C69C-5643-9D58-5562543DF02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61856"/>
            <a:ext cx="5389200" cy="4154399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
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</a:t>
            </a:r>
          </a:p>
          <a:p>
            <a:endParaRPr lang="en-GB" noProof="0"/>
          </a:p>
        </p:txBody>
      </p:sp>
      <p:sp>
        <p:nvSpPr>
          <p:cNvPr id="10" name="Titel 18">
            <a:extLst>
              <a:ext uri="{FF2B5EF4-FFF2-40B4-BE49-F238E27FC236}">
                <a16:creationId xmlns:a16="http://schemas.microsoft.com/office/drawing/2014/main" id="{949D0D18-EF80-BF45-81DC-61E86990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en-GB" noProof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AF9BE3C-D98B-1145-B3B9-29CC71E86FE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0343" y="1461856"/>
            <a:ext cx="5389200" cy="4154399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
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</a:t>
            </a:r>
          </a:p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2026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VERTIC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BB334B0-1517-8E49-8E98-1A6D5ACFD79A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en-GB" noProof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2"/>
            <a:ext cx="11144919" cy="1221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</a:t>
            </a:r>
          </a:p>
        </p:txBody>
      </p:sp>
      <p:sp>
        <p:nvSpPr>
          <p:cNvPr id="17" name="Tijdelijke aanduiding voor tekst 12">
            <a:extLst>
              <a:ext uri="{FF2B5EF4-FFF2-40B4-BE49-F238E27FC236}">
                <a16:creationId xmlns:a16="http://schemas.microsoft.com/office/drawing/2014/main" id="{22D87F01-9DD2-8D4D-9195-78BF27BC2C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7882" y="3485645"/>
            <a:ext cx="11144921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en-GB" noProof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F81BD049-5E4B-9149-B907-EEBC60CA884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37882" y="3957143"/>
            <a:ext cx="11144921" cy="164044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</a:t>
            </a:r>
          </a:p>
          <a:p>
            <a:r>
              <a:rPr lang="en-GB" noProof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9331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+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472400"/>
            <a:ext cx="5390199" cy="4154399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
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</a:t>
            </a:r>
          </a:p>
          <a:p>
            <a:endParaRPr lang="en-GB" noProof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360EA539-FE8B-1853-2B77-2C195B6060B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144000" y="0"/>
            <a:ext cx="6048000" cy="6069600"/>
          </a:xfrm>
          <a:prstGeom prst="rect">
            <a:avLst/>
          </a:prstGeom>
          <a:noFill/>
          <a:ln>
            <a:noFill/>
          </a:ln>
        </p:spPr>
        <p:txBody>
          <a:bodyPr wrap="none" tIns="154800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475584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+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Text
Text
Text
Text
Text</a:t>
            </a:r>
          </a:p>
          <a:p>
            <a:r>
              <a:rPr lang="en-GB" noProof="0"/>
              <a:t>Text</a:t>
            </a:r>
          </a:p>
          <a:p>
            <a:r>
              <a:rPr lang="en-GB" noProof="0"/>
              <a:t>Text
Text</a:t>
            </a:r>
          </a:p>
          <a:p>
            <a:r>
              <a:rPr lang="en-GB" noProof="0"/>
              <a:t>Text</a:t>
            </a:r>
          </a:p>
          <a:p>
            <a:endParaRPr lang="en-GB" noProof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360EA539-FE8B-1853-2B77-2C195B6060B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144000" y="0"/>
            <a:ext cx="6048000" cy="6069600"/>
          </a:xfrm>
          <a:prstGeom prst="rect">
            <a:avLst/>
          </a:prstGeom>
          <a:noFill/>
          <a:ln>
            <a:noFill/>
          </a:ln>
        </p:spPr>
        <p:txBody>
          <a:bodyPr wrap="none" tIns="1548000" anchor="t" anchorCtr="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en-GB" noProof="0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0916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 + TEXT SMAL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ijdelijke aanduiding voor afbeelding 2">
            <a:extLst>
              <a:ext uri="{FF2B5EF4-FFF2-40B4-BE49-F238E27FC236}">
                <a16:creationId xmlns:a16="http://schemas.microsoft.com/office/drawing/2014/main" id="{D0BBED4E-D1FE-A44C-9B9A-EDF2ED3B7D2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5214" y="0"/>
            <a:ext cx="11466786" cy="548640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tIns="154800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F25E713A-2D7A-C443-84E0-267D77D2C6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07600"/>
            <a:ext cx="9324000" cy="1073280"/>
          </a:xfrm>
          <a:prstGeom prst="rect">
            <a:avLst/>
          </a:prstGeom>
          <a:solidFill>
            <a:schemeClr val="bg1"/>
          </a:solidFill>
        </p:spPr>
        <p:txBody>
          <a:bodyPr lIns="468000" tIns="180000" rIns="468000" bIns="540000" anchor="b" anchorCtr="0">
            <a:sp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738403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18FF14D-DE4B-5145-AA10-4DA74DE2D5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062870"/>
          </a:xfrm>
          <a:prstGeom prst="rect">
            <a:avLst/>
          </a:prstGeom>
        </p:spPr>
        <p:txBody>
          <a:bodyPr tIns="154800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59475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DB27365-2F06-6844-B8A5-69B9719875E4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C3B9D9-D47F-E64C-B5FB-5C72B67A6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7882" y="2462709"/>
            <a:ext cx="11145600" cy="774700"/>
          </a:xfrm>
          <a:prstGeom prst="rect">
            <a:avLst/>
          </a:prstGeom>
        </p:spPr>
        <p:txBody>
          <a:bodyPr/>
          <a:lstStyle>
            <a:lvl1pPr algn="ctr">
              <a:defRPr sz="4400" baseline="0">
                <a:solidFill>
                  <a:schemeClr val="bg1"/>
                </a:solidFill>
                <a:latin typeface="Open Sans SemiBold" panose="020B0606030504020204" pitchFamily="34" charset="0"/>
              </a:defRPr>
            </a:lvl1pPr>
          </a:lstStyle>
          <a:p>
            <a:r>
              <a:rPr lang="en-GB" noProof="0"/>
              <a:t>Thank you!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11D22F6-CF91-A141-9E4D-70FE81B1761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16082" y="3429000"/>
            <a:ext cx="5389200" cy="219551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Clr>
                <a:srgbClr val="EE731A"/>
              </a:buClr>
              <a:buFontTx/>
              <a:buNone/>
              <a:defRPr sz="2100" baseline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41498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7E447F70-B90B-DA45-BEA5-AB62CFA1AA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2" y="0"/>
            <a:ext cx="11463867" cy="5484374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2B7B323-1BBF-154D-9615-F7F8C12858F4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D447015-C0FD-4844-BF26-491B8DE13D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334550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CE8EBF58-0E29-A248-9519-744F2BDC5FE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2" y="0"/>
            <a:ext cx="11463867" cy="5484374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313BC21E-9418-A845-919E-FA9760C5A1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55113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894E37F7-0DF9-CC4D-9F10-AC3B26A2E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2" y="0"/>
            <a:ext cx="11463867" cy="5484374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16AEBFD-C0AF-444E-B023-2C11A246FE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310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87DAC38C-9940-4048-8853-0BAEABE1E7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2" y="0"/>
            <a:ext cx="11463867" cy="5484374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AB0C036-586B-5246-8299-FEE601CFCF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06976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E76B0F32-7C6B-1B4D-AE44-9868A0A7FD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2" y="0"/>
            <a:ext cx="11463867" cy="5484374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153B0AB8-E1AA-5A48-B4D1-3F1B18F5A5A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61949" y="0"/>
            <a:ext cx="1314450" cy="1314450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AABC345-69CA-A944-8CD9-FFF238BA6EFB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B56DAC0-6CEF-AA4E-9E80-CAD1444800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925280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CIENCE A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FFF1E031-E014-E34E-87CC-6C9CE7C8CC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8132" y="0"/>
            <a:ext cx="11463867" cy="5484375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07072F27-C774-C541-A0DB-86DF7F09557D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1FBB36F-E075-2C47-A90D-47639A454E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7726319C-05CF-9A41-B5EB-1F09E024B1A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1949" y="0"/>
            <a:ext cx="1314450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C5501636-1232-FE49-B27C-A40B777C90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8132" y="0"/>
            <a:ext cx="11463867" cy="5484374"/>
          </a:xfrm>
          <a:prstGeom prst="rect">
            <a:avLst/>
          </a:prstGeom>
        </p:spPr>
      </p:pic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9338287-3AF1-3343-8F1E-141790FD5731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378332DC-C1A7-4A42-8AC7-03AE846D0C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28000" y="5065609"/>
            <a:ext cx="9324000" cy="1008000"/>
          </a:xfrm>
          <a:prstGeom prst="rect">
            <a:avLst/>
          </a:prstGeom>
          <a:solidFill>
            <a:schemeClr val="bg1"/>
          </a:solidFill>
        </p:spPr>
        <p:txBody>
          <a:bodyPr lIns="468000" tIns="125999" rIns="468000" bIns="360000"/>
          <a:lstStyle>
            <a:lvl2pPr marL="457200" indent="0">
              <a:buNone/>
              <a:defRPr/>
            </a:lvl2pPr>
          </a:lstStyle>
          <a:p>
            <a:pPr lvl="0"/>
            <a:r>
              <a:rPr lang="en-GB"/>
              <a:t>Click to add text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968AD59A-211F-4C41-92B2-298882D063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61949" y="0"/>
            <a:ext cx="1314450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74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image" Target="../media/image27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9D204BC3-D550-6C4A-888D-7B95F79F4232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GB" noProof="0"/>
              <a:t>&lt;Optional&gt;</a:t>
            </a:r>
          </a:p>
        </p:txBody>
      </p:sp>
      <p:sp>
        <p:nvSpPr>
          <p:cNvPr id="11" name="Tijdelijke aanduiding voor titel 10">
            <a:extLst>
              <a:ext uri="{FF2B5EF4-FFF2-40B4-BE49-F238E27FC236}">
                <a16:creationId xmlns:a16="http://schemas.microsoft.com/office/drawing/2014/main" id="{D09ABA41-6BF9-2A46-9E75-DA44099603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727200" y="4142090"/>
            <a:ext cx="9324000" cy="94147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468000" tIns="288000" rIns="468000" bIns="45720" rtlCol="0" anchor="b" anchorCtr="0">
            <a:spAutoFit/>
          </a:bodyPr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9219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60" r:id="rId6"/>
    <p:sldLayoutId id="2147483715" r:id="rId7"/>
    <p:sldLayoutId id="2147483731" r:id="rId8"/>
    <p:sldLayoutId id="2147483733" r:id="rId9"/>
    <p:sldLayoutId id="2147483735" r:id="rId10"/>
    <p:sldLayoutId id="2147483737" r:id="rId11"/>
    <p:sldLayoutId id="2147483741" r:id="rId12"/>
    <p:sldLayoutId id="2147483739" r:id="rId13"/>
    <p:sldLayoutId id="2147483761" r:id="rId14"/>
    <p:sldLayoutId id="2147483745" r:id="rId15"/>
    <p:sldLayoutId id="2147483718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ECC8C2D5-4E6A-5441-84B3-10BD96EE8891}" type="datetime2">
              <a:rPr lang="en-GB" noProof="0" smtClean="0"/>
              <a:t>Wednesday, 26 March 2025</a:t>
            </a:fld>
            <a:endParaRPr lang="en-GB" noProof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GB" noProof="0"/>
              <a:t>&lt;Optional&gt;</a:t>
            </a:r>
          </a:p>
        </p:txBody>
      </p:sp>
    </p:spTree>
    <p:extLst>
      <p:ext uri="{BB962C8B-B14F-4D97-AF65-F5344CB8AC3E}">
        <p14:creationId xmlns:p14="http://schemas.microsoft.com/office/powerpoint/2010/main" val="35465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1" r:id="rId2"/>
    <p:sldLayoutId id="2147483723" r:id="rId3"/>
    <p:sldLayoutId id="2147483722" r:id="rId4"/>
    <p:sldLayoutId id="2147483720" r:id="rId5"/>
    <p:sldLayoutId id="2147483763" r:id="rId6"/>
    <p:sldLayoutId id="2147483762" r:id="rId7"/>
    <p:sldLayoutId id="2147483729" r:id="rId8"/>
    <p:sldLayoutId id="2147483730" r:id="rId9"/>
    <p:sldLayoutId id="2147483726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420" userDrawn="1">
          <p15:clr>
            <a:srgbClr val="F26B43"/>
          </p15:clr>
        </p15:guide>
        <p15:guide id="3" pos="4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19761552-5AEF-B049-8584-A572F6861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Preliminary results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644551A1-BEB6-CC4C-B234-ED144449F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en-GB" smtClean="0"/>
              <a:t>1</a:t>
            </a:fld>
            <a:endParaRPr lang="en-GB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A260244B-ED44-0B43-98BF-40C41803DE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lIns="468000" tIns="125999" rIns="468000" bIns="360000" anchor="t"/>
          <a:lstStyle/>
          <a:p>
            <a:r>
              <a:rPr lang="en-GB">
                <a:latin typeface="Open Sans"/>
                <a:ea typeface="Open Sans"/>
                <a:cs typeface="Open Sans"/>
              </a:rPr>
              <a:t>Group 24, Bulgarian</a:t>
            </a:r>
          </a:p>
          <a:p>
            <a:r>
              <a:rPr lang="en-GB" sz="1800"/>
              <a:t>Block C Year 2 2024-2025 </a:t>
            </a:r>
          </a:p>
        </p:txBody>
      </p:sp>
    </p:spTree>
    <p:extLst>
      <p:ext uri="{BB962C8B-B14F-4D97-AF65-F5344CB8AC3E}">
        <p14:creationId xmlns:p14="http://schemas.microsoft.com/office/powerpoint/2010/main" val="1301602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810FA99E-143A-EC49-8FAF-92762E128EC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0638" y="1134178"/>
            <a:ext cx="11144922" cy="4592876"/>
          </a:xfrm>
        </p:spPr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GB">
                <a:solidFill>
                  <a:schemeClr val="accent2"/>
                </a:solidFill>
                <a:latin typeface="Arial"/>
                <a:ea typeface="Open Sans"/>
                <a:cs typeface="Arial"/>
              </a:rPr>
              <a:t>Combined 3 datasets</a:t>
            </a:r>
            <a:r>
              <a:rPr lang="en-GB">
                <a:latin typeface="Arial"/>
                <a:ea typeface="Open Sans"/>
                <a:cs typeface="Arial"/>
              </a:rPr>
              <a:t> – GoEmotions, MELD, Career</a:t>
            </a:r>
            <a:endParaRPr lang="en-US">
              <a:latin typeface="Arial"/>
              <a:cs typeface="Arial"/>
            </a:endParaRPr>
          </a:p>
          <a:p>
            <a:pPr marL="0" indent="0">
              <a:buNone/>
            </a:pPr>
            <a:endParaRPr lang="en-GB">
              <a:solidFill>
                <a:srgbClr val="000000"/>
              </a:solidFill>
              <a:latin typeface="Arial" panose="020B0604020202020204" pitchFamily="34" charset="0"/>
              <a:ea typeface="Open Sans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>
                <a:solidFill>
                  <a:schemeClr val="accent2"/>
                </a:solidFill>
                <a:latin typeface="Arial"/>
                <a:ea typeface="Open Sans"/>
                <a:cs typeface="Arial"/>
              </a:rPr>
              <a:t>Data Points</a:t>
            </a:r>
            <a:r>
              <a:rPr lang="en-GB">
                <a:latin typeface="Arial"/>
                <a:ea typeface="Open Sans"/>
                <a:cs typeface="Arial"/>
              </a:rPr>
              <a:t>  - 460k</a:t>
            </a:r>
          </a:p>
          <a:p>
            <a:pPr marL="0" indent="0">
              <a:buNone/>
            </a:pPr>
            <a:endParaRPr lang="en-GB">
              <a:solidFill>
                <a:srgbClr val="000000"/>
              </a:solidFill>
              <a:latin typeface="Arial" panose="020B0604020202020204" pitchFamily="34" charset="0"/>
              <a:ea typeface="Open Sans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>
                <a:solidFill>
                  <a:schemeClr val="accent2"/>
                </a:solidFill>
                <a:latin typeface="Arial"/>
                <a:ea typeface="Open Sans"/>
                <a:cs typeface="Arial"/>
              </a:rPr>
              <a:t>7 core emotions</a:t>
            </a:r>
          </a:p>
          <a:p>
            <a:pPr marL="0" indent="0">
              <a:buNone/>
            </a:pPr>
            <a:endParaRPr lang="en-GB">
              <a:solidFill>
                <a:schemeClr val="accent2"/>
              </a:solidFill>
              <a:latin typeface="Arial" panose="020B0604020202020204" pitchFamily="34" charset="0"/>
              <a:ea typeface="Open Sans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>
                <a:solidFill>
                  <a:schemeClr val="accent2"/>
                </a:solidFill>
                <a:latin typeface="Arial"/>
                <a:ea typeface="Open Sans"/>
                <a:cs typeface="Arial"/>
              </a:rPr>
              <a:t>Features extracted </a:t>
            </a:r>
            <a:r>
              <a:rPr lang="en-GB">
                <a:latin typeface="Arial"/>
                <a:ea typeface="Open Sans"/>
                <a:cs typeface="Arial"/>
              </a:rPr>
              <a:t>– POS Tags, </a:t>
            </a:r>
          </a:p>
          <a:p>
            <a:pPr marL="0" indent="0">
              <a:buNone/>
            </a:pPr>
            <a:r>
              <a:rPr lang="en-GB">
                <a:latin typeface="Arial"/>
                <a:ea typeface="Open Sans"/>
                <a:cs typeface="Arial"/>
              </a:rPr>
              <a:t>Sentiment Scores, Embeddings, </a:t>
            </a:r>
          </a:p>
          <a:p>
            <a:pPr marL="0" indent="0">
              <a:buNone/>
            </a:pPr>
            <a:r>
              <a:rPr lang="en-GB">
                <a:latin typeface="Arial"/>
                <a:ea typeface="Open Sans"/>
                <a:cs typeface="Arial"/>
              </a:rPr>
              <a:t>Tokens</a:t>
            </a:r>
          </a:p>
          <a:p>
            <a:pPr marL="0" indent="0">
              <a:buNone/>
            </a:pPr>
            <a:r>
              <a:rPr lang="en-GB">
                <a:solidFill>
                  <a:schemeClr val="accent2"/>
                </a:solidFill>
                <a:latin typeface="Arial"/>
                <a:ea typeface="Open Sans"/>
                <a:cs typeface="Arial"/>
              </a:rPr>
              <a:t>Test dataset </a:t>
            </a:r>
            <a:r>
              <a:rPr lang="en-GB">
                <a:latin typeface="Arial"/>
                <a:ea typeface="Open Sans"/>
                <a:cs typeface="Arial"/>
              </a:rPr>
              <a:t>– low budget drama </a:t>
            </a:r>
          </a:p>
          <a:p>
            <a:pPr marL="0" indent="0">
              <a:buNone/>
            </a:pPr>
            <a:endParaRPr lang="en-GB">
              <a:solidFill>
                <a:srgbClr val="000000"/>
              </a:solidFill>
              <a:latin typeface="Arial" panose="020B0604020202020204" pitchFamily="34" charset="0"/>
              <a:ea typeface="Open Sans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>
                <a:solidFill>
                  <a:schemeClr val="accent2"/>
                </a:solidFill>
                <a:latin typeface="Arial"/>
                <a:ea typeface="Open Sans"/>
                <a:cs typeface="Arial"/>
              </a:rPr>
              <a:t>Train/Val/Test split</a:t>
            </a:r>
            <a:r>
              <a:rPr lang="en-GB">
                <a:latin typeface="Arial"/>
                <a:ea typeface="Open Sans"/>
                <a:cs typeface="Arial"/>
              </a:rPr>
              <a:t> – 0.79/0.19/0.02</a:t>
            </a:r>
            <a:endParaRPr lang="en-GB">
              <a:latin typeface="Arial" panose="020B0604020202020204" pitchFamily="34" charset="0"/>
              <a:ea typeface="Open Sans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>
              <a:latin typeface="Arial" panose="020B0604020202020204" pitchFamily="34" charset="0"/>
              <a:ea typeface="Open Sans"/>
              <a:cs typeface="Arial" panose="020B0604020202020204" pitchFamily="34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C845318-D328-9D4A-AB47-AA3BF8EC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Data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822E9F4-F273-9349-B925-63D0F1259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en-GB" smtClean="0"/>
              <a:t>2</a:t>
            </a:fld>
            <a:endParaRPr lang="en-GB"/>
          </a:p>
        </p:txBody>
      </p:sp>
      <p:pic>
        <p:nvPicPr>
          <p:cNvPr id="2" name="Picture 1" descr="A graph of emotions&#10;&#10;AI-generated content may be incorrect.">
            <a:extLst>
              <a:ext uri="{FF2B5EF4-FFF2-40B4-BE49-F238E27FC236}">
                <a16:creationId xmlns:a16="http://schemas.microsoft.com/office/drawing/2014/main" id="{CF3CDC5C-505B-EF28-6E6D-C6DD4F504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338" y="1798060"/>
            <a:ext cx="6344517" cy="374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84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6060A-2740-D541-BCE7-6452D93E5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1A49BE0F-0A53-E48E-B64B-4D5A12CD6CE4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GB">
                <a:latin typeface="Arial"/>
                <a:ea typeface="Open Sans"/>
                <a:cs typeface="Arial"/>
              </a:rPr>
              <a:t>Models Used</a:t>
            </a:r>
            <a:endParaRPr lang="en-US">
              <a:latin typeface="Arial"/>
              <a:ea typeface="Open Sans"/>
              <a:cs typeface="Arial"/>
            </a:endParaRPr>
          </a:p>
          <a:p>
            <a:pPr lvl="1"/>
            <a:r>
              <a:rPr lang="en-GB" sz="2100">
                <a:latin typeface="Arial"/>
                <a:ea typeface="Open Sans"/>
                <a:cs typeface="Arial"/>
              </a:rPr>
              <a:t>Naïve Bayes</a:t>
            </a:r>
          </a:p>
          <a:p>
            <a:pPr lvl="1"/>
            <a:r>
              <a:rPr lang="en-GB" sz="2100">
                <a:latin typeface="Arial"/>
                <a:ea typeface="Open Sans"/>
                <a:cs typeface="Arial"/>
              </a:rPr>
              <a:t>Logistic regression</a:t>
            </a:r>
          </a:p>
          <a:p>
            <a:pPr lvl="1"/>
            <a:r>
              <a:rPr lang="en-GB" sz="2100">
                <a:latin typeface="Arial"/>
                <a:ea typeface="Open Sans"/>
                <a:cs typeface="Arial"/>
              </a:rPr>
              <a:t>LSTM</a:t>
            </a:r>
          </a:p>
          <a:p>
            <a:pPr lvl="1"/>
            <a:r>
              <a:rPr lang="en-GB" sz="2100">
                <a:latin typeface="Arial"/>
                <a:ea typeface="Open Sans"/>
                <a:cs typeface="Arial"/>
              </a:rPr>
              <a:t>RNN</a:t>
            </a:r>
          </a:p>
          <a:p>
            <a:pPr lvl="1"/>
            <a:r>
              <a:rPr lang="en-GB" sz="2100">
                <a:solidFill>
                  <a:srgbClr val="000000"/>
                </a:solidFill>
                <a:latin typeface="Arial"/>
                <a:ea typeface="Open Sans"/>
                <a:cs typeface="Arial"/>
              </a:rPr>
              <a:t>Transformers</a:t>
            </a:r>
            <a:endParaRPr lang="en-GB" sz="2100">
              <a:latin typeface="Arial"/>
              <a:ea typeface="Open Sans"/>
              <a:cs typeface="Arial"/>
            </a:endParaRPr>
          </a:p>
          <a:p>
            <a:pPr marL="198755" indent="-198755"/>
            <a:r>
              <a:rPr lang="en-GB">
                <a:latin typeface="Arial"/>
                <a:ea typeface="Open Sans"/>
                <a:cs typeface="Arial"/>
              </a:rPr>
              <a:t>Pipeline</a:t>
            </a:r>
          </a:p>
          <a:p>
            <a:pPr lvl="1"/>
            <a:r>
              <a:rPr lang="en-GB" sz="2100">
                <a:latin typeface="Arial"/>
                <a:ea typeface="Calibri"/>
                <a:cs typeface="Arial"/>
              </a:rPr>
              <a:t>Data Import &amp; Cleaning</a:t>
            </a:r>
          </a:p>
          <a:p>
            <a:pPr lvl="1"/>
            <a:r>
              <a:rPr lang="en-GB" sz="2100">
                <a:latin typeface="Arial"/>
                <a:ea typeface="Calibri"/>
                <a:cs typeface="Arial"/>
              </a:rPr>
              <a:t>Feature Extraction- Embeddings, Pos tags, Sentiment Score  </a:t>
            </a:r>
            <a:endParaRPr lang="en-GB"/>
          </a:p>
          <a:p>
            <a:pPr lvl="1"/>
            <a:r>
              <a:rPr lang="en-GB" sz="2100">
                <a:latin typeface="Arial"/>
                <a:ea typeface="Calibri"/>
                <a:cs typeface="Arial"/>
              </a:rPr>
              <a:t>Model Training</a:t>
            </a:r>
          </a:p>
          <a:p>
            <a:pPr lvl="1"/>
            <a:r>
              <a:rPr lang="en-GB" sz="2100">
                <a:latin typeface="Arial"/>
                <a:ea typeface="Calibri"/>
                <a:cs typeface="Arial"/>
              </a:rPr>
              <a:t>Evaluation (F1, confusion matrix, error analysis)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6C56DE54-939C-8259-DB82-233FC961A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Methodology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2C44F51-5EED-348A-2859-DF386EEBE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0348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139E2-3836-E5E3-88DB-E6A433DB0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4FD33F0-DA1E-A860-3369-AD0D18DBF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Preliminary Results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ABCCE14-CBAB-D008-5093-C854613A9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en-GB" smtClean="0"/>
              <a:t>4</a:t>
            </a:fld>
            <a:endParaRPr lang="en-GB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B5EA6F7-78C0-B944-3D07-902593517D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827179"/>
              </p:ext>
            </p:extLst>
          </p:nvPr>
        </p:nvGraphicFramePr>
        <p:xfrm>
          <a:off x="925285" y="1695061"/>
          <a:ext cx="10828179" cy="33795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9393">
                  <a:extLst>
                    <a:ext uri="{9D8B030D-6E8A-4147-A177-3AD203B41FA5}">
                      <a16:colId xmlns:a16="http://schemas.microsoft.com/office/drawing/2014/main" val="749407217"/>
                    </a:ext>
                  </a:extLst>
                </a:gridCol>
                <a:gridCol w="3609393">
                  <a:extLst>
                    <a:ext uri="{9D8B030D-6E8A-4147-A177-3AD203B41FA5}">
                      <a16:colId xmlns:a16="http://schemas.microsoft.com/office/drawing/2014/main" val="1439179865"/>
                    </a:ext>
                  </a:extLst>
                </a:gridCol>
                <a:gridCol w="3609393">
                  <a:extLst>
                    <a:ext uri="{9D8B030D-6E8A-4147-A177-3AD203B41FA5}">
                      <a16:colId xmlns:a16="http://schemas.microsoft.com/office/drawing/2014/main" val="3447451635"/>
                    </a:ext>
                  </a:extLst>
                </a:gridCol>
              </a:tblGrid>
              <a:tr h="563262">
                <a:tc>
                  <a:txBody>
                    <a:bodyPr/>
                    <a:lstStyle/>
                    <a:p>
                      <a:r>
                        <a:rPr lang="en-BG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G"/>
                        <a:t>Validation 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G"/>
                        <a:t>Test 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357067"/>
                  </a:ext>
                </a:extLst>
              </a:tr>
              <a:tr h="563262">
                <a:tc>
                  <a:txBody>
                    <a:bodyPr/>
                    <a:lstStyle/>
                    <a:p>
                      <a:r>
                        <a:rPr lang="en-BG"/>
                        <a:t>Na</a:t>
                      </a:r>
                      <a:r>
                        <a:rPr lang="en-GB"/>
                        <a:t>ï</a:t>
                      </a:r>
                      <a:r>
                        <a:rPr lang="en-BG" err="1"/>
                        <a:t>ve</a:t>
                      </a:r>
                      <a:r>
                        <a:rPr lang="en-BG"/>
                        <a:t>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B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G"/>
                        <a:t>0.408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0122731"/>
                  </a:ext>
                </a:extLst>
              </a:tr>
              <a:tr h="56326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0.520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2800006"/>
                  </a:ext>
                </a:extLst>
              </a:tr>
              <a:tr h="56326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BG"/>
                        <a:t>LSTM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BG"/>
                        <a:t>0.879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BG"/>
                        <a:t>0.302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252520"/>
                  </a:ext>
                </a:extLst>
              </a:tr>
              <a:tr h="56326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BG"/>
                        <a:t>RNN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BG"/>
                        <a:t>0.751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BG"/>
                        <a:t>0.352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65681"/>
                  </a:ext>
                </a:extLst>
              </a:tr>
              <a:tr h="56326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BG"/>
                        <a:t>Transformers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BG"/>
                        <a:t>0.81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BG"/>
                        <a:t>0.4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2532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2768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F916AB-1A9E-117A-D78A-35248BDD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en-GB" noProof="0" smtClean="0"/>
              <a:t>5</a:t>
            </a:fld>
            <a:endParaRPr lang="en-GB" noProof="0"/>
          </a:p>
        </p:txBody>
      </p:sp>
      <p:pic>
        <p:nvPicPr>
          <p:cNvPr id="5" name="Content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A721DED6-010F-06F0-0AB5-2E05F729A58E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709169" y="1580239"/>
            <a:ext cx="4833348" cy="4154983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EDF845F-1696-B95E-1F96-857F4C7AD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Open Sans Semibold"/>
                <a:ea typeface="Open Sans Semibold"/>
                <a:cs typeface="Open Sans Semibold"/>
              </a:rPr>
              <a:t>Preliminary Results</a:t>
            </a:r>
            <a:endParaRPr lang="en-GB">
              <a:solidFill>
                <a:srgbClr val="000000"/>
              </a:solidFill>
              <a:latin typeface="Open Sans Semibold"/>
              <a:ea typeface="Open Sans Semibold"/>
              <a:cs typeface="Open Sans Semibold"/>
            </a:endParaRPr>
          </a:p>
          <a:p>
            <a:endParaRPr lang="en-GB">
              <a:ea typeface="Open Sans Semibold"/>
              <a:cs typeface="Open Sans Semi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5E6354-D32C-CFB6-C721-C19587EC3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379" y="1582511"/>
            <a:ext cx="5470526" cy="41465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D2110B-A314-E851-8F30-3BD94E3A2FBC}"/>
              </a:ext>
            </a:extLst>
          </p:cNvPr>
          <p:cNvSpPr txBox="1"/>
          <p:nvPr/>
        </p:nvSpPr>
        <p:spPr>
          <a:xfrm>
            <a:off x="1599870" y="1098468"/>
            <a:ext cx="30504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>
                <a:ea typeface="Calibri"/>
                <a:cs typeface="Calibri"/>
              </a:rPr>
              <a:t>Evaluation on Validation 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506A28-A9ED-D6C1-F2C5-FD17184E3417}"/>
              </a:ext>
            </a:extLst>
          </p:cNvPr>
          <p:cNvSpPr txBox="1"/>
          <p:nvPr/>
        </p:nvSpPr>
        <p:spPr>
          <a:xfrm>
            <a:off x="7527471" y="1095828"/>
            <a:ext cx="31604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/>
              <a:t>Evaluation on Test Set</a:t>
            </a:r>
            <a:r>
              <a:rPr lang="en-GB">
                <a:ea typeface="Calibri"/>
                <a:cs typeface="Calibri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3347081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CB7D5-48DD-0CE8-43D6-AC5F83011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669D304F-C7CD-49D3-3F72-BD353038E3B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GB">
                <a:latin typeface="Arial"/>
                <a:cs typeface="Arial"/>
              </a:rPr>
              <a:t>Data Challenges</a:t>
            </a:r>
            <a:endParaRPr lang="en-US">
              <a:latin typeface="Arial"/>
              <a:cs typeface="Arial"/>
            </a:endParaRPr>
          </a:p>
          <a:p>
            <a:pPr lvl="1"/>
            <a:r>
              <a:rPr lang="en-GB" sz="2100">
                <a:latin typeface="Arial"/>
                <a:cs typeface="Arial"/>
              </a:rPr>
              <a:t>Imbalanced classes</a:t>
            </a:r>
          </a:p>
          <a:p>
            <a:pPr marL="198755" indent="-198755"/>
            <a:r>
              <a:rPr lang="en-GB">
                <a:latin typeface="Arial"/>
                <a:cs typeface="Arial"/>
              </a:rPr>
              <a:t>Technical Challenges</a:t>
            </a:r>
          </a:p>
          <a:p>
            <a:pPr lvl="1"/>
            <a:r>
              <a:rPr lang="en-GB" sz="2100">
                <a:latin typeface="Arial"/>
                <a:cs typeface="Arial"/>
              </a:rPr>
              <a:t>Overfitting</a:t>
            </a:r>
          </a:p>
          <a:p>
            <a:pPr marL="198755" indent="-198755"/>
            <a:r>
              <a:rPr lang="en-GB">
                <a:latin typeface="Arial"/>
                <a:cs typeface="Arial"/>
              </a:rPr>
              <a:t>Project Time</a:t>
            </a:r>
          </a:p>
          <a:p>
            <a:pPr marL="198755" indent="-198755"/>
            <a:r>
              <a:rPr lang="en-GB">
                <a:latin typeface="Arial"/>
                <a:cs typeface="Arial"/>
              </a:rPr>
              <a:t>Impact on company</a:t>
            </a:r>
          </a:p>
          <a:p>
            <a:pPr marL="198755" indent="-198755"/>
            <a:r>
              <a:rPr lang="en-GB">
                <a:latin typeface="Arial"/>
                <a:cs typeface="Arial"/>
              </a:rPr>
              <a:t>Incorrect translation</a:t>
            </a:r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8EBC02A-C6A0-E138-65AE-01FB747A2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Challenges and Limitations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3EAF6D5-F889-B895-7298-D7DC2BA2F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en-GB" smtClean="0"/>
              <a:t>6</a:t>
            </a:fld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015DF9-5BBB-A28C-3A86-AA74A08F9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300" y="1710191"/>
            <a:ext cx="7391400" cy="3714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B4F1D4-6F23-A76C-9F5D-1CEFEE8C7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400" y="2699657"/>
            <a:ext cx="6553200" cy="152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E44E92-31AF-D2D8-BA8C-D4E174328C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2125" y="3465966"/>
            <a:ext cx="7143750" cy="1619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3622EC-E279-42C6-14ED-7964A1E346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2579" y="4005036"/>
            <a:ext cx="56007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14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2FB73-78DB-B9C7-BDB6-7FB31FF47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4118C23E-F6B5-81EE-6B77-1F37AA5EE2C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GB">
                <a:latin typeface="Arial"/>
                <a:cs typeface="Arial"/>
              </a:rPr>
              <a:t>Upcoming 1-2 weeks</a:t>
            </a:r>
            <a:endParaRPr lang="en-US">
              <a:latin typeface="Arial"/>
              <a:cs typeface="Arial"/>
            </a:endParaRPr>
          </a:p>
          <a:p>
            <a:pPr lvl="1"/>
            <a:r>
              <a:rPr lang="en-GB" sz="2100">
                <a:latin typeface="Arial"/>
                <a:cs typeface="Arial"/>
              </a:rPr>
              <a:t>Refining models</a:t>
            </a:r>
          </a:p>
          <a:p>
            <a:pPr lvl="1"/>
            <a:r>
              <a:rPr lang="en-GB" sz="2100">
                <a:latin typeface="Arial"/>
                <a:cs typeface="Arial"/>
              </a:rPr>
              <a:t>Error analysis</a:t>
            </a:r>
          </a:p>
          <a:p>
            <a:pPr lvl="1"/>
            <a:r>
              <a:rPr lang="en-GB" sz="2100">
                <a:latin typeface="Arial"/>
                <a:cs typeface="Arial"/>
              </a:rPr>
              <a:t>Prompt Engineering</a:t>
            </a:r>
            <a:endParaRPr lang="en-GB">
              <a:latin typeface="Arial"/>
              <a:cs typeface="Arial"/>
            </a:endParaRPr>
          </a:p>
          <a:p>
            <a:pPr marL="198755" indent="-198755"/>
            <a:r>
              <a:rPr lang="en-GB">
                <a:latin typeface="Arial"/>
                <a:cs typeface="Arial"/>
              </a:rPr>
              <a:t>Improvements</a:t>
            </a:r>
          </a:p>
          <a:p>
            <a:pPr lvl="1"/>
            <a:r>
              <a:rPr lang="en-GB" sz="2100">
                <a:latin typeface="Arial"/>
                <a:cs typeface="Arial"/>
              </a:rPr>
              <a:t>Adjust class weights</a:t>
            </a:r>
          </a:p>
          <a:p>
            <a:pPr lvl="1"/>
            <a:r>
              <a:rPr lang="en-GB" sz="2100">
                <a:latin typeface="Arial"/>
                <a:cs typeface="Arial"/>
              </a:rPr>
              <a:t>Improve annotations </a:t>
            </a:r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GB" sz="2100">
                <a:latin typeface="Arial"/>
                <a:cs typeface="Arial"/>
              </a:rPr>
              <a:t>Making a new dataset - every groups' test set</a:t>
            </a:r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98755" indent="-198755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8487F2A6-F77B-93BF-F737-A9F205EB8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Next Steps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238A116-CD86-0D3A-98B7-73802CF45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922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6B891C5-6D26-DD48-8DFB-6F245191D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en-GB" smtClean="0"/>
              <a:t>8</a:t>
            </a:fld>
            <a:endParaRPr lang="en-GB"/>
          </a:p>
        </p:txBody>
      </p:sp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FAC3717C-68C9-2145-B8B3-E9498ADFE0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Open Sans SemiBold"/>
                <a:ea typeface="Open Sans SemiBold"/>
                <a:cs typeface="Open Sans SemiBold"/>
              </a:rPr>
              <a:t>Thank you 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D687BE-D6E8-6148-8639-D29298618A6D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97498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IDE">
  <a:themeElements>
    <a:clrScheme name="BUas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444C54"/>
      </a:accent3>
      <a:accent4>
        <a:srgbClr val="FDFFFE"/>
      </a:accent4>
      <a:accent5>
        <a:srgbClr val="FDFFFE"/>
      </a:accent5>
      <a:accent6>
        <a:srgbClr val="FDFFFE"/>
      </a:accent6>
      <a:hlink>
        <a:srgbClr val="EC7C30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PT template 2025 UK" id="{BC8F1A7C-47B5-FB4E-82E3-F8C521C3DFB3}" vid="{D745AFDB-AFC3-3542-B2C8-550427ACE051}"/>
    </a:ext>
  </a:extLst>
</a:theme>
</file>

<file path=ppt/theme/theme2.xml><?xml version="1.0" encoding="utf-8"?>
<a:theme xmlns:a="http://schemas.openxmlformats.org/drawingml/2006/main" name="TEXT SLIDE">
  <a:themeElements>
    <a:clrScheme name="BUas 3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444C54"/>
      </a:accent3>
      <a:accent4>
        <a:srgbClr val="FDFFFE"/>
      </a:accent4>
      <a:accent5>
        <a:srgbClr val="FDFFFE"/>
      </a:accent5>
      <a:accent6>
        <a:srgbClr val="FDFFFE"/>
      </a:accent6>
      <a:hlink>
        <a:srgbClr val="EC7C30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PT template 2025 UK" id="{BC8F1A7C-47B5-FB4E-82E3-F8C521C3DFB3}" vid="{5FCAD635-B9C6-B644-A8FD-4579B67CDDBE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3F6D15E35EE441848705D1C5766010" ma:contentTypeVersion="4" ma:contentTypeDescription="Create a new document." ma:contentTypeScope="" ma:versionID="fa70667c2b491970fd3d158d75bdbd61">
  <xsd:schema xmlns:xsd="http://www.w3.org/2001/XMLSchema" xmlns:xs="http://www.w3.org/2001/XMLSchema" xmlns:p="http://schemas.microsoft.com/office/2006/metadata/properties" xmlns:ns2="dd1821ff-356f-45f8-b1a5-a62a4d333c52" targetNamespace="http://schemas.microsoft.com/office/2006/metadata/properties" ma:root="true" ma:fieldsID="0e7297ec73fbb39c55f4fd58e0c6683e" ns2:_="">
    <xsd:import namespace="dd1821ff-356f-45f8-b1a5-a62a4d333c5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1821ff-356f-45f8-b1a5-a62a4d333c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88E9E2B-26B9-4438-91DB-3E1E9D2A70E3}">
  <ds:schemaRefs>
    <ds:schemaRef ds:uri="dd1821ff-356f-45f8-b1a5-a62a4d333c5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FA67D8B-071F-40D2-9539-A9E940961D8A}">
  <ds:schemaRefs>
    <ds:schemaRef ds:uri="dd1821ff-356f-45f8-b1a5-a62a4d333c5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67A1D9D-47E9-4F76-BB2F-1111E1A6F3C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BUas Powerpoint</Template>
  <Application>Microsoft Office PowerPoint</Application>
  <PresentationFormat>Widescreen</PresentationFormat>
  <Slides>8</Slides>
  <Notes>7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TITLE SIDE</vt:lpstr>
      <vt:lpstr>TEXT SLIDE</vt:lpstr>
      <vt:lpstr>Preliminary results</vt:lpstr>
      <vt:lpstr>Data</vt:lpstr>
      <vt:lpstr>Methodology</vt:lpstr>
      <vt:lpstr>Preliminary Results</vt:lpstr>
      <vt:lpstr>Preliminary Results </vt:lpstr>
      <vt:lpstr>Challenges and Limitations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Buckens, Myrthe</dc:creator>
  <cp:revision>1</cp:revision>
  <dcterms:created xsi:type="dcterms:W3CDTF">2025-03-13T15:09:32Z</dcterms:created>
  <dcterms:modified xsi:type="dcterms:W3CDTF">2025-03-26T13:03:01Z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0x010100793F6D15E35EE441848705D1C5766010</vt:lpwstr>
  </property>
</Properties>
</file>

<file path=docProps/thumbnail.jpeg>
</file>